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7" d="100"/>
          <a:sy n="97" d="100"/>
        </p:scale>
        <p:origin x="12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33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89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0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1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3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4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3" name="TextBox 3"/>
          <p:cNvSpPr txBox="1"/>
          <p:nvPr/>
        </p:nvSpPr>
        <p:spPr>
          <a:xfrm>
            <a:off x="9535884" y="6052236"/>
            <a:ext cx="3474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Name:DEEPAK.M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Reg.No:710422104702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209715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6798" y="0"/>
            <a:ext cx="307840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5"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9715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2308</Words>
  <Application>Microsoft Office PowerPoint</Application>
  <PresentationFormat>Custom</PresentationFormat>
  <Paragraphs>482</Paragraphs>
  <Slides>19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Facet</vt:lpstr>
      <vt:lpstr>Compose Input: A Demonstration of Text Input and Validation with Android Compose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</dc:title>
  <dc:creator>PANDIYAN</dc:creator>
  <cp:lastModifiedBy>LENOVO</cp:lastModifiedBy>
  <cp:revision>2</cp:revision>
  <dcterms:created xsi:type="dcterms:W3CDTF">2024-11-16T16:10:29Z</dcterms:created>
  <dcterms:modified xsi:type="dcterms:W3CDTF">2024-11-17T11:55:14Z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18be9e3c746a498f8067abe9efd9929f</vt:lpwstr>
  </property>
</Properties>
</file>